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6858000" cy="9906000" type="A4"/>
  <p:notesSz cx="9601200" cy="7315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00"/>
    <a:srgbClr val="FFCC99"/>
    <a:srgbClr val="2B9FBA"/>
    <a:srgbClr val="41F19D"/>
    <a:srgbClr val="6600FF"/>
    <a:srgbClr val="6600CC"/>
    <a:srgbClr val="9966FF"/>
    <a:srgbClr val="CC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5256" autoAdjust="0"/>
  </p:normalViewPr>
  <p:slideViewPr>
    <p:cSldViewPr snapToGrid="0">
      <p:cViewPr varScale="1">
        <p:scale>
          <a:sx n="80" d="100"/>
          <a:sy n="80" d="100"/>
        </p:scale>
        <p:origin x="3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E9F15-3FE5-4012-89E7-7D9F52144BB6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FCE24-5EEB-4942-BB9D-26119F1EFC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2347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0E31-FBDB-4810-B099-511085A9B462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3946525" y="914400"/>
            <a:ext cx="17081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60538" y="3520924"/>
            <a:ext cx="7680127" cy="28798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F19FB-4AC0-4FD5-917B-F92797C5AFC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63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465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06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04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705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443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365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669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337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278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205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ED625-5DB7-499C-847C-C26F69B349AE}" type="datetimeFigureOut">
              <a:rPr lang="th-TH" smtClean="0"/>
              <a:t>27/02/66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EE3D-D6A9-4FC3-81D5-12571AE363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2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621354-9CE7-201A-AC10-00571A6051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7" r="20189"/>
          <a:stretch/>
        </p:blipFill>
        <p:spPr>
          <a:xfrm>
            <a:off x="4021273" y="1162865"/>
            <a:ext cx="2622884" cy="3810000"/>
          </a:xfrm>
          <a:prstGeom prst="rect">
            <a:avLst/>
          </a:prstGeom>
        </p:spPr>
      </p:pic>
      <p:sp>
        <p:nvSpPr>
          <p:cNvPr id="4" name="สี่เหลี่ยมผืนผ้ามุมมน 44">
            <a:extLst>
              <a:ext uri="{FF2B5EF4-FFF2-40B4-BE49-F238E27FC236}">
                <a16:creationId xmlns:a16="http://schemas.microsoft.com/office/drawing/2014/main" id="{4477E73B-02DF-EF5A-0B83-8B12A86D8AD4}"/>
              </a:ext>
            </a:extLst>
          </p:cNvPr>
          <p:cNvSpPr/>
          <p:nvPr/>
        </p:nvSpPr>
        <p:spPr>
          <a:xfrm>
            <a:off x="0" y="0"/>
            <a:ext cx="6858000" cy="1271155"/>
          </a:xfrm>
          <a:prstGeom prst="roundRect">
            <a:avLst>
              <a:gd name="adj" fmla="val 0"/>
            </a:avLst>
          </a:prstGeom>
          <a:gradFill flip="none" rotWithShape="1">
            <a:gsLst>
              <a:gs pos="32000">
                <a:srgbClr val="C00000"/>
              </a:gs>
              <a:gs pos="100000">
                <a:schemeClr val="bg1"/>
              </a:gs>
              <a:gs pos="67000">
                <a:srgbClr val="FF99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20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open sans" panose="020B0606030504020204" pitchFamily="34" charset="0"/>
              <a:cs typeface="+mj-cs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0E9FD6DC-C40C-C81C-1773-B2465099C2FB}"/>
              </a:ext>
            </a:extLst>
          </p:cNvPr>
          <p:cNvSpPr/>
          <p:nvPr/>
        </p:nvSpPr>
        <p:spPr>
          <a:xfrm>
            <a:off x="206318" y="694859"/>
            <a:ext cx="6445361" cy="369332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A49455-5617-60F2-29DA-0E2027FF2957}"/>
              </a:ext>
            </a:extLst>
          </p:cNvPr>
          <p:cNvSpPr txBox="1"/>
          <p:nvPr/>
        </p:nvSpPr>
        <p:spPr>
          <a:xfrm>
            <a:off x="838294" y="195783"/>
            <a:ext cx="5237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j-cs"/>
              </a:rPr>
              <a:t>เครื่องเลเซอร์มาร์คกิ้ง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+mj-cs"/>
              </a:rPr>
              <a:t>50W (MZF-30C)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CB6BEB-F7E6-6D38-9E5C-ABADEF28F907}"/>
              </a:ext>
            </a:extLst>
          </p:cNvPr>
          <p:cNvSpPr txBox="1"/>
          <p:nvPr/>
        </p:nvSpPr>
        <p:spPr>
          <a:xfrm>
            <a:off x="566516" y="719004"/>
            <a:ext cx="55861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 Black" panose="020B0A04020102020204" pitchFamily="34" charset="0"/>
              </a:rPr>
              <a:t>   W Fiber Laser Engrave (MZF-30C)</a:t>
            </a:r>
            <a:endParaRPr lang="th-TH" sz="2200" dirty="0">
              <a:latin typeface="Arial Black" panose="020B0A04020102020204" pitchFamily="34" charset="0"/>
            </a:endParaRPr>
          </a:p>
        </p:txBody>
      </p:sp>
      <p:sp>
        <p:nvSpPr>
          <p:cNvPr id="9" name="สี่เหลี่ยมผืนผ้า 35">
            <a:extLst>
              <a:ext uri="{FF2B5EF4-FFF2-40B4-BE49-F238E27FC236}">
                <a16:creationId xmlns:a16="http://schemas.microsoft.com/office/drawing/2014/main" id="{6CAED34B-B34B-3C33-D221-2F98B6D0ABAE}"/>
              </a:ext>
            </a:extLst>
          </p:cNvPr>
          <p:cNvSpPr/>
          <p:nvPr/>
        </p:nvSpPr>
        <p:spPr>
          <a:xfrm>
            <a:off x="168107" y="8963481"/>
            <a:ext cx="6577707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กล่องข้อความ 38">
            <a:extLst>
              <a:ext uri="{FF2B5EF4-FFF2-40B4-BE49-F238E27FC236}">
                <a16:creationId xmlns:a16="http://schemas.microsoft.com/office/drawing/2014/main" id="{51B03823-3649-A139-7E45-0C76BB5A7DAA}"/>
              </a:ext>
            </a:extLst>
          </p:cNvPr>
          <p:cNvSpPr txBox="1"/>
          <p:nvPr/>
        </p:nvSpPr>
        <p:spPr>
          <a:xfrm>
            <a:off x="135702" y="9061634"/>
            <a:ext cx="24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Website: http://www.salecnc.net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Email: sales@salecnc.com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Tel. 02-312-0227, 0989974199</a:t>
            </a:r>
            <a:endParaRPr lang="th-TH" sz="1200" dirty="0">
              <a:latin typeface="Arial" panose="020B0604020202020204" pitchFamily="34" charset="0"/>
            </a:endParaRPr>
          </a:p>
        </p:txBody>
      </p:sp>
      <p:sp>
        <p:nvSpPr>
          <p:cNvPr id="11" name="กล่องข้อความ 41">
            <a:extLst>
              <a:ext uri="{FF2B5EF4-FFF2-40B4-BE49-F238E27FC236}">
                <a16:creationId xmlns:a16="http://schemas.microsoft.com/office/drawing/2014/main" id="{8B734B29-2478-E3EF-F5C9-7B94BF36D6BF}"/>
              </a:ext>
            </a:extLst>
          </p:cNvPr>
          <p:cNvSpPr txBox="1"/>
          <p:nvPr/>
        </p:nvSpPr>
        <p:spPr>
          <a:xfrm>
            <a:off x="401448" y="9629001"/>
            <a:ext cx="146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+66-989974199</a:t>
            </a:r>
            <a:endParaRPr lang="th-TH" sz="1200" dirty="0">
              <a:latin typeface="Arial" panose="020B0604020202020204" pitchFamily="34" charset="0"/>
            </a:endParaRPr>
          </a:p>
        </p:txBody>
      </p:sp>
      <p:pic>
        <p:nvPicPr>
          <p:cNvPr id="12" name="Picture 2" descr="Privacy Pollcy - Hoonsmart">
            <a:extLst>
              <a:ext uri="{FF2B5EF4-FFF2-40B4-BE49-F238E27FC236}">
                <a16:creationId xmlns:a16="http://schemas.microsoft.com/office/drawing/2014/main" id="{2C6174AF-01C3-9DE5-1419-8AC8A03AB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44" y="9646517"/>
            <a:ext cx="184190" cy="18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รูปภาพ 36">
            <a:extLst>
              <a:ext uri="{FF2B5EF4-FFF2-40B4-BE49-F238E27FC236}">
                <a16:creationId xmlns:a16="http://schemas.microsoft.com/office/drawing/2014/main" id="{3EC0FEEE-F539-2F59-3197-C76AF4DCCC4C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8"/>
          <a:stretch/>
        </p:blipFill>
        <p:spPr>
          <a:xfrm>
            <a:off x="4196139" y="8987626"/>
            <a:ext cx="1549776" cy="397173"/>
          </a:xfrm>
          <a:prstGeom prst="rect">
            <a:avLst/>
          </a:prstGeom>
        </p:spPr>
      </p:pic>
      <p:sp>
        <p:nvSpPr>
          <p:cNvPr id="14" name="กล่องข้อความ 43">
            <a:extLst>
              <a:ext uri="{FF2B5EF4-FFF2-40B4-BE49-F238E27FC236}">
                <a16:creationId xmlns:a16="http://schemas.microsoft.com/office/drawing/2014/main" id="{362014A5-AFE6-CAA3-EFE0-89379A755CF4}"/>
              </a:ext>
            </a:extLst>
          </p:cNvPr>
          <p:cNvSpPr txBox="1"/>
          <p:nvPr/>
        </p:nvSpPr>
        <p:spPr>
          <a:xfrm>
            <a:off x="4123377" y="9250289"/>
            <a:ext cx="2660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Linear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Acutator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Ltd.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2/2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Bangna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Trad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(Km. 6)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Bangkaew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Bangna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Bangkok 10540</a:t>
            </a:r>
            <a:endParaRPr lang="th-TH" sz="1200" dirty="0"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C2BF28-E912-7789-5B04-1A6EB682C5AE}"/>
              </a:ext>
            </a:extLst>
          </p:cNvPr>
          <p:cNvSpPr txBox="1"/>
          <p:nvPr/>
        </p:nvSpPr>
        <p:spPr>
          <a:xfrm>
            <a:off x="3456960" y="5025299"/>
            <a:ext cx="3401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เครื่องเลเซอร์มาร์คกิ้งรองรับการใช้งาน 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Windowns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   10, 8, 7, XP "64,32 bit" </a:t>
            </a:r>
            <a:endParaRPr lang="th-TH" sz="1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ใช้โปรแกรม 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EZcad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 ในการออกแบบ และรองรับไฟล์นามสกุล *.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ai; *.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dxf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; *.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plt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; *.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dst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; *.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svg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; *.</a:t>
            </a:r>
            <a:r>
              <a:rPr lang="en-US" sz="18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nc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; *.g</a:t>
            </a:r>
            <a:endParaRPr lang="th-TH" sz="1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E7EBCE-F655-DB2A-645C-3880EAA6C6B1}"/>
              </a:ext>
            </a:extLst>
          </p:cNvPr>
          <p:cNvSpPr txBox="1"/>
          <p:nvPr/>
        </p:nvSpPr>
        <p:spPr>
          <a:xfrm>
            <a:off x="265977" y="1318682"/>
            <a:ext cx="4679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Specification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เครื่องเลเซอร์มาร์คกิ้ง 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50W Fiber </a:t>
            </a:r>
            <a:r>
              <a:rPr lang="en-US" sz="2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LaserEngrave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(MZF-30C)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รุ่น 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QL-1325</a:t>
            </a:r>
            <a:endParaRPr lang="th-TH" sz="2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B3C280-CDDA-D7CE-9FE3-ABEACB66D6A8}"/>
              </a:ext>
            </a:extLst>
          </p:cNvPr>
          <p:cNvSpPr txBox="1"/>
          <p:nvPr/>
        </p:nvSpPr>
        <p:spPr>
          <a:xfrm>
            <a:off x="265977" y="2001220"/>
            <a:ext cx="3291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เครื่องเลเซอร์มาร์คกิ้ง27</a:t>
            </a:r>
            <a:r>
              <a:rPr lang="en-US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W </a:t>
            </a:r>
            <a:r>
              <a:rPr lang="th-TH" sz="1800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แบบพกพา ใช้งานสะดวก ยิงด้วยไฟเบอร์เลเซอร์ อายุการใช้งานมากถึง 100,000 ชั่วโมง สามารถ มาร์คกิ้ง แกะสลัก ตัวอักษร ลวดลาย ตามที่ออกแบบมา มาร์คกิ้งแกะสลัก ได้บนวัสดุมากมาย เช่น เหล็ก อลูมิเนียม สแตนเลส พลาสติก อะคริลิก  และอื่นๆ อีกมากมาย แต่ไม่สามารถมาร์คกิ้งแกะสลักบนวัสดุที่มีความโปรงใส เช่น อะคริลิกใส กระจก เป็นต้น รับประกัน 1 ปี มีโปรแกรมลิขสิทธิ์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CADB7C-1B46-DFE1-244B-83147C6BB498}"/>
              </a:ext>
            </a:extLst>
          </p:cNvPr>
          <p:cNvSpPr txBox="1"/>
          <p:nvPr/>
        </p:nvSpPr>
        <p:spPr>
          <a:xfrm>
            <a:off x="3515817" y="6428376"/>
            <a:ext cx="2230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>
                <a:cs typeface="+mj-cs"/>
              </a:rPr>
              <a:t>ตัวอย่างผลงานของเครื่อง :</a:t>
            </a:r>
          </a:p>
          <a:p>
            <a:r>
              <a:rPr lang="th-TH" sz="1800" dirty="0">
                <a:cs typeface="+mj-cs"/>
              </a:rPr>
              <a:t>แกะสลักชื่อแบรนด์ และรุ่นสินค้า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FEEFA42-189E-034D-D235-E7DEDF6F81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909" y="7221717"/>
            <a:ext cx="2062675" cy="1673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4687FA1-6984-82F6-D762-8CCFADF397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48" y="4586543"/>
            <a:ext cx="2813133" cy="426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0644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3203</TotalTime>
  <Words>203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Angsana New</vt:lpstr>
      <vt:lpstr>AngsanaUPC</vt:lpstr>
      <vt:lpstr>Arial</vt:lpstr>
      <vt:lpstr>Arial Black</vt:lpstr>
      <vt:lpstr>Calibri</vt:lpstr>
      <vt:lpstr>Calibri Light</vt:lpstr>
      <vt:lpstr>open sans</vt:lpstr>
      <vt:lpstr>ธีมของ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bewty</dc:creator>
  <cp:lastModifiedBy>Admin</cp:lastModifiedBy>
  <cp:revision>160</cp:revision>
  <cp:lastPrinted>2020-07-13T03:50:36Z</cp:lastPrinted>
  <dcterms:created xsi:type="dcterms:W3CDTF">2020-06-09T09:33:40Z</dcterms:created>
  <dcterms:modified xsi:type="dcterms:W3CDTF">2023-02-27T02:55:23Z</dcterms:modified>
</cp:coreProperties>
</file>